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16"/>
  </p:notesMasterIdLst>
  <p:sldIdLst>
    <p:sldId id="422" r:id="rId2"/>
    <p:sldId id="423" r:id="rId3"/>
    <p:sldId id="424" r:id="rId4"/>
    <p:sldId id="425" r:id="rId5"/>
    <p:sldId id="426" r:id="rId6"/>
    <p:sldId id="427" r:id="rId7"/>
    <p:sldId id="428" r:id="rId8"/>
    <p:sldId id="429" r:id="rId9"/>
    <p:sldId id="430" r:id="rId10"/>
    <p:sldId id="432" r:id="rId11"/>
    <p:sldId id="433" r:id="rId12"/>
    <p:sldId id="434" r:id="rId13"/>
    <p:sldId id="454" r:id="rId14"/>
    <p:sldId id="400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053D0C"/>
    <a:srgbClr val="0000FF"/>
    <a:srgbClr val="FFFFFF"/>
    <a:srgbClr val="CCFFCC"/>
    <a:srgbClr val="CCFFFF"/>
    <a:srgbClr val="00FF99"/>
    <a:srgbClr val="FFFF99"/>
    <a:srgbClr val="FF99CC"/>
    <a:srgbClr val="08C2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333" autoAdjust="0"/>
    <p:restoredTop sz="91023" autoAdjust="0"/>
  </p:normalViewPr>
  <p:slideViewPr>
    <p:cSldViewPr>
      <p:cViewPr varScale="1">
        <p:scale>
          <a:sx n="67" d="100"/>
          <a:sy n="67" d="100"/>
        </p:scale>
        <p:origin x="-123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204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614588E5-75C3-FB44-AD17-799B8F090E62}" type="datetimeFigureOut">
              <a:rPr lang="en-US"/>
              <a:pPr>
                <a:defRPr/>
              </a:pPr>
              <a:t>13/07/2016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8BA41E9-F327-744C-8261-3CD56BE5ED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01130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Nhiệt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sấy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120° 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khoảng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phút</a:t>
            </a:r>
            <a:endParaRPr lang="en-US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phíp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nguội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Ép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endParaRPr lang="en-US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0784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6084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Nhiệt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sấy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120° 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khoảng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phút</a:t>
            </a:r>
            <a:endParaRPr lang="en-US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phíp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nguội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Ép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endParaRPr lang="en-US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1341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79534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Nhiệt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sấy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120° 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khoảng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phút</a:t>
            </a:r>
            <a:endParaRPr lang="en-US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phíp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nguội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+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Ép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phủ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cảm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quang</a:t>
            </a:r>
            <a:endParaRPr lang="en-US" sz="2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3007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12440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2832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907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846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A41E9-F327-744C-8261-3CD56BE5EDCE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846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7"/>
          <p:cNvGraphicFramePr>
            <a:graphicFrameLocks noChangeAspect="1"/>
          </p:cNvGraphicFramePr>
          <p:nvPr/>
        </p:nvGraphicFramePr>
        <p:xfrm>
          <a:off x="4252913" y="0"/>
          <a:ext cx="4891087" cy="443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2" name="Image" r:id="rId3" imgW="8228571" imgH="8711111" progId="">
                  <p:embed/>
                </p:oleObj>
              </mc:Choice>
              <mc:Fallback>
                <p:oleObj name="Image" r:id="rId3" imgW="8228571" imgH="871111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alphaModFix amt="4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2913" y="0"/>
                        <a:ext cx="4891087" cy="4437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7A98CD">
                                    <a:alpha val="39998"/>
                                  </a:srgbClr>
                                </a:gs>
                                <a:gs pos="100000">
                                  <a:schemeClr val="accent1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ltGray">
          <a:xfrm flipV="1">
            <a:off x="0" y="4267200"/>
            <a:ext cx="9144000" cy="110648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7" name="AutoShape 21"/>
          <p:cNvSpPr>
            <a:spLocks noChangeArrowheads="1"/>
          </p:cNvSpPr>
          <p:nvPr/>
        </p:nvSpPr>
        <p:spPr bwMode="ltGray">
          <a:xfrm>
            <a:off x="1474788" y="5156200"/>
            <a:ext cx="7129462" cy="5048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grpSp>
        <p:nvGrpSpPr>
          <p:cNvPr id="8" name="Group 16"/>
          <p:cNvGrpSpPr>
            <a:grpSpLocks/>
          </p:cNvGrpSpPr>
          <p:nvPr/>
        </p:nvGrpSpPr>
        <p:grpSpPr bwMode="auto">
          <a:xfrm>
            <a:off x="4254500" y="6088063"/>
            <a:ext cx="1079500" cy="603250"/>
            <a:chOff x="2680" y="3678"/>
            <a:chExt cx="680" cy="38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gray">
            <a:xfrm>
              <a:off x="2680" y="3789"/>
              <a:ext cx="68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2200" b="1" smtClean="0">
                  <a:solidFill>
                    <a:schemeClr val="tx2"/>
                  </a:solidFill>
                  <a:latin typeface="Verdana" pitchFamily="34" charset="0"/>
                  <a:ea typeface="+mn-ea"/>
                </a:rPr>
                <a:t>LOGO</a:t>
              </a:r>
            </a:p>
          </p:txBody>
        </p:sp>
        <p:sp>
          <p:nvSpPr>
            <p:cNvPr id="10" name="AutoShape 15"/>
            <p:cNvSpPr>
              <a:spLocks noChangeArrowheads="1"/>
            </p:cNvSpPr>
            <p:nvPr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ea typeface="+mn-ea"/>
              </a:endParaRPr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548063"/>
            <a:ext cx="7239000" cy="1371600"/>
          </a:xfrm>
        </p:spPr>
        <p:txBody>
          <a:bodyPr/>
          <a:lstStyle>
            <a:lvl1pPr algn="l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614488" y="5224463"/>
            <a:ext cx="68580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4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204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14FA0-0326-B44D-AF68-33A26BD3C8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385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BAE6E-E86D-054D-977C-5EDF652731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6315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CC1637-BECF-254C-929A-3CBCFCFEA0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3172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25F60B-848E-1E41-BFFA-3125CDA5CD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224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1B7D69-94BF-574D-AEB7-3F443225590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7788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34CB8B-8CEF-CC43-B13C-55E6CC1B54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339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62C47C-B32C-234D-A6A3-B2D37037BBC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993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DCC2F2-324F-1D4F-9E54-E4EAE15A5E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822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699A79-3C37-BC4E-898A-39764CA08F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336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33469A-7BEC-2046-89D9-9FB3D1BED7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207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7688" y="319088"/>
            <a:ext cx="71628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E96AC-CA2A-D74B-8DE7-96C22DE15F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0803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5" descr="Light horizontal"/>
          <p:cNvSpPr>
            <a:spLocks noChangeArrowheads="1"/>
          </p:cNvSpPr>
          <p:nvPr/>
        </p:nvSpPr>
        <p:spPr bwMode="gray">
          <a:xfrm>
            <a:off x="0" y="0"/>
            <a:ext cx="468313" cy="6858000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27" name="Rectangle 16"/>
          <p:cNvSpPr>
            <a:spLocks noChangeArrowheads="1"/>
          </p:cNvSpPr>
          <p:nvPr/>
        </p:nvSpPr>
        <p:spPr bwMode="invGray">
          <a:xfrm>
            <a:off x="0" y="-26988"/>
            <a:ext cx="9144000" cy="69215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28" name="Line 17"/>
          <p:cNvSpPr>
            <a:spLocks noChangeShapeType="1"/>
          </p:cNvSpPr>
          <p:nvPr/>
        </p:nvSpPr>
        <p:spPr bwMode="gray">
          <a:xfrm>
            <a:off x="468313" y="6410325"/>
            <a:ext cx="8424862" cy="0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" name="AutoShape 18"/>
          <p:cNvSpPr>
            <a:spLocks noChangeArrowheads="1"/>
          </p:cNvSpPr>
          <p:nvPr/>
        </p:nvSpPr>
        <p:spPr bwMode="blackWhite">
          <a:xfrm>
            <a:off x="468313" y="233363"/>
            <a:ext cx="7488237" cy="7207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667000" cy="25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latin typeface="Verdana" charset="0"/>
              </a:defRPr>
            </a:lvl1pPr>
          </a:lstStyle>
          <a:p>
            <a:r>
              <a:rPr lang="en-US" altLang="en-US"/>
              <a:t>268 Lý Thường Kiệt, P.14, Q.10, TP.HCM www.dcselab.edu.vn (08) 3863 6910 (ext: 6259) 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008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latin typeface="Verdana" charset="0"/>
              </a:defRPr>
            </a:lvl1pPr>
          </a:lstStyle>
          <a:p>
            <a:r>
              <a:rPr lang="en-US" altLang="en-US"/>
              <a:t>PHÒNG THÍ NGHIỆM TRỌNG ĐIỂM QUỐC GIA  ĐIỀU KHIỂN SỐ VÀ KỸ THUẬT HỆ THỐNG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386513"/>
            <a:ext cx="2133600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1">
                <a:latin typeface="Verdana" charset="0"/>
              </a:defRPr>
            </a:lvl1pPr>
          </a:lstStyle>
          <a:p>
            <a:fld id="{F7B065C0-463D-F941-91E6-8886F6C2572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547688" y="319088"/>
            <a:ext cx="71628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5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1600" b="1" smtClean="0">
                <a:solidFill>
                  <a:schemeClr val="bg1"/>
                </a:solidFill>
                <a:latin typeface="Verdana" pitchFamily="34" charset="0"/>
                <a:ea typeface="+mn-ea"/>
              </a:rPr>
              <a:t>LOGO</a:t>
            </a:r>
          </a:p>
        </p:txBody>
      </p:sp>
      <p:sp>
        <p:nvSpPr>
          <p:cNvPr id="1036" name="AutoShape 14"/>
          <p:cNvSpPr>
            <a:spLocks noChangeArrowheads="1"/>
          </p:cNvSpPr>
          <p:nvPr/>
        </p:nvSpPr>
        <p:spPr bwMode="ltGray">
          <a:xfrm rot="5400000">
            <a:off x="8397876" y="-136525"/>
            <a:ext cx="284162" cy="750887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smtClean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Chuẩn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0" y="2397710"/>
            <a:ext cx="3733800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770380" algn="l"/>
              </a:tabLst>
            </a:pPr>
            <a:r>
              <a:rPr lang="en-US" sz="2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US" sz="22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Học</a:t>
            </a:r>
            <a:r>
              <a:rPr lang="en-US" sz="2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viên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chuẩn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bị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sẵn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phim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</a:t>
            </a:r>
            <a:r>
              <a:rPr lang="en-US" sz="22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sẳn</a:t>
            </a:r>
            <a:r>
              <a:rPr lang="en-US" sz="2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trên</a:t>
            </a:r>
            <a:r>
              <a:rPr lang="en-US" sz="2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giấy</a:t>
            </a:r>
            <a:r>
              <a:rPr lang="en-US" sz="2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scan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hình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cần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để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gia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(74mm x 105mm)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hình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ảnh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tùy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chọn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MINH THONG\ho so chuyen mon\bao cao khoa hoc\HOI THAO KHOA HOC\machinpdf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852612"/>
            <a:ext cx="3276600" cy="416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59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9200" y="1524000"/>
            <a:ext cx="714851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914400" algn="l"/>
                <a:tab pos="1371600" algn="l"/>
                <a:tab pos="1770380" algn="l"/>
              </a:tabLst>
            </a:pP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1: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Chuẩn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bị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bề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mặt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cần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phủ</a:t>
            </a:r>
            <a:endParaRPr lang="en-US" sz="2200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en-US" sz="22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r>
              <a:rPr lang="en-US" sz="2200" dirty="0" err="1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Dùng</a:t>
            </a:r>
            <a:r>
              <a:rPr lang="en-US" sz="22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giấy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nhám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chà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sạch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lớp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đồng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bị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oxi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hóa</a:t>
            </a:r>
            <a:endParaRPr lang="en-US" sz="2200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MINH THONG\cao học\HOC PHAN\CO SO KY THUAT CHE TAO\BAI TAP\anh bai thi nghiệm\buoc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25213" y="1922988"/>
            <a:ext cx="3693576" cy="502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36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7688" y="1671935"/>
            <a:ext cx="8367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/>
              <a:t>Bước</a:t>
            </a:r>
            <a:r>
              <a:rPr lang="en-US" sz="2400" dirty="0"/>
              <a:t> 2.  </a:t>
            </a:r>
            <a:r>
              <a:rPr lang="en-US" sz="2400" dirty="0" err="1"/>
              <a:t>Phủ</a:t>
            </a:r>
            <a:r>
              <a:rPr lang="en-US" sz="2400" dirty="0"/>
              <a:t> 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cảm</a:t>
            </a:r>
            <a:r>
              <a:rPr lang="en-US" sz="2400" dirty="0"/>
              <a:t> </a:t>
            </a:r>
            <a:r>
              <a:rPr lang="en-US" sz="2400" dirty="0" err="1"/>
              <a:t>quang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 </a:t>
            </a:r>
            <a:r>
              <a:rPr lang="en-US" sz="2400" dirty="0" err="1"/>
              <a:t>bề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</a:p>
        </p:txBody>
      </p:sp>
      <p:pic>
        <p:nvPicPr>
          <p:cNvPr id="8" name="Picture 7"/>
          <p:cNvPicPr/>
          <p:nvPr/>
        </p:nvPicPr>
        <p:blipFill rotWithShape="1">
          <a:blip r:embed="rId2" cstate="print"/>
          <a:srcRect l="24947" t="20784" r="26287" b="25265"/>
          <a:stretch/>
        </p:blipFill>
        <p:spPr bwMode="auto">
          <a:xfrm>
            <a:off x="1905000" y="2416552"/>
            <a:ext cx="4982845" cy="36928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36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71600" y="1524000"/>
            <a:ext cx="493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/>
              <a:t>Bước</a:t>
            </a:r>
            <a:r>
              <a:rPr lang="en-US" sz="2400" dirty="0"/>
              <a:t> 3. </a:t>
            </a:r>
            <a:r>
              <a:rPr lang="en-US" sz="2400" dirty="0" err="1"/>
              <a:t>Sấy</a:t>
            </a:r>
            <a:r>
              <a:rPr lang="en-US" sz="2400" dirty="0"/>
              <a:t> </a:t>
            </a:r>
            <a:r>
              <a:rPr lang="en-US" sz="2400" dirty="0" err="1"/>
              <a:t>khô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cảm</a:t>
            </a:r>
            <a:r>
              <a:rPr lang="en-US" sz="2400" dirty="0"/>
              <a:t> </a:t>
            </a:r>
            <a:r>
              <a:rPr lang="en-US" sz="2400" dirty="0" err="1"/>
              <a:t>quang</a:t>
            </a:r>
            <a:r>
              <a:rPr lang="en-US" sz="2400" dirty="0"/>
              <a:t> </a:t>
            </a:r>
          </a:p>
        </p:txBody>
      </p:sp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D:\MINH THONG\cao học\HOC PHAN\CO SO KY THUAT CHE TAO\BAI TAP\anh bai thi nghiệm\buoc 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397442"/>
            <a:ext cx="5105400" cy="36985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296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71600" y="1524000"/>
            <a:ext cx="6338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Bước</a:t>
            </a:r>
            <a:r>
              <a:rPr lang="en-US" sz="2400" dirty="0"/>
              <a:t> 4.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tia</a:t>
            </a:r>
            <a:r>
              <a:rPr lang="en-US" sz="2400" dirty="0"/>
              <a:t> UV  </a:t>
            </a:r>
            <a:r>
              <a:rPr lang="en-US" sz="2400" dirty="0" err="1"/>
              <a:t>từ</a:t>
            </a:r>
            <a:r>
              <a:rPr lang="en-US" sz="2400" dirty="0"/>
              <a:t> 15 -20 </a:t>
            </a:r>
            <a:r>
              <a:rPr lang="en-US" sz="2400" dirty="0" err="1"/>
              <a:t>phút</a:t>
            </a:r>
            <a:endParaRPr lang="en-US" sz="2400" dirty="0"/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2212022"/>
            <a:ext cx="5105400" cy="3960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1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400" y="1524000"/>
            <a:ext cx="7162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- </a:t>
            </a:r>
            <a:r>
              <a:rPr lang="en-US" sz="2400" dirty="0" err="1" smtClean="0"/>
              <a:t>Bước</a:t>
            </a:r>
            <a:r>
              <a:rPr lang="en-US" sz="2400" dirty="0" smtClean="0"/>
              <a:t> </a:t>
            </a:r>
            <a:r>
              <a:rPr lang="en-US" sz="2400" dirty="0"/>
              <a:t>5. </a:t>
            </a:r>
            <a:r>
              <a:rPr lang="en-US" sz="2400" dirty="0" err="1"/>
              <a:t>Rửa</a:t>
            </a:r>
            <a:r>
              <a:rPr lang="en-US" sz="2400" dirty="0"/>
              <a:t> </a:t>
            </a:r>
            <a:r>
              <a:rPr lang="en-US" sz="2400" dirty="0" err="1"/>
              <a:t>bản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dung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Carbonat</a:t>
            </a:r>
            <a:r>
              <a:rPr lang="en-US" sz="2400" dirty="0"/>
              <a:t> </a:t>
            </a:r>
            <a:r>
              <a:rPr lang="en-US" sz="2400" dirty="0" err="1"/>
              <a:t>Natri</a:t>
            </a:r>
            <a:endParaRPr lang="en-US" sz="2400" dirty="0"/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2178797"/>
            <a:ext cx="5181600" cy="3383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00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01153" y="5401270"/>
            <a:ext cx="46437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/>
              <a:t>Phip</a:t>
            </a:r>
            <a:r>
              <a:rPr lang="en-US" sz="2400" dirty="0" smtClean="0"/>
              <a:t> </a:t>
            </a:r>
            <a:r>
              <a:rPr lang="en-US" sz="2400" dirty="0" err="1" smtClean="0"/>
              <a:t>đồng</a:t>
            </a:r>
            <a:r>
              <a:rPr lang="en-US" sz="2400" dirty="0" smtClean="0"/>
              <a:t> </a:t>
            </a:r>
            <a:r>
              <a:rPr lang="en-US" sz="2400" dirty="0" err="1" smtClean="0"/>
              <a:t>sau</a:t>
            </a:r>
            <a:r>
              <a:rPr lang="en-US" sz="2400" dirty="0" smtClean="0"/>
              <a:t> </a:t>
            </a:r>
            <a:r>
              <a:rPr lang="en-US" sz="2400" dirty="0" err="1" smtClean="0"/>
              <a:t>khi</a:t>
            </a:r>
            <a:r>
              <a:rPr lang="en-US" sz="2400" dirty="0" smtClean="0"/>
              <a:t> </a:t>
            </a:r>
            <a:r>
              <a:rPr lang="en-US" sz="2400" dirty="0" err="1" smtClean="0"/>
              <a:t>rửa</a:t>
            </a:r>
            <a:r>
              <a:rPr lang="en-US" sz="2400" dirty="0" smtClean="0"/>
              <a:t> </a:t>
            </a:r>
            <a:r>
              <a:rPr lang="en-US" sz="2400" dirty="0" err="1" smtClean="0"/>
              <a:t>mực</a:t>
            </a:r>
            <a:r>
              <a:rPr lang="en-US" sz="2400" dirty="0" smtClean="0"/>
              <a:t> in</a:t>
            </a:r>
            <a:endParaRPr lang="en-US" sz="2400" dirty="0"/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1826746"/>
            <a:ext cx="5226424" cy="327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54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50259" y="1519518"/>
            <a:ext cx="78889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Bước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6.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Tiến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hành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ăn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mòn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(dung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dịch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sắt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Clorua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tới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độ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sâu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cần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thiết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2438400"/>
            <a:ext cx="3762375" cy="3883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7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Tiến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6241" y="5894311"/>
            <a:ext cx="62439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/>
              <a:t>Bảng</a:t>
            </a:r>
            <a:r>
              <a:rPr lang="en-US" sz="2400" dirty="0" smtClean="0"/>
              <a:t> </a:t>
            </a:r>
            <a:r>
              <a:rPr lang="en-US" sz="2400" dirty="0" err="1" smtClean="0"/>
              <a:t>mạch</a:t>
            </a:r>
            <a:r>
              <a:rPr lang="en-US" sz="2400" dirty="0" smtClean="0"/>
              <a:t> </a:t>
            </a:r>
            <a:r>
              <a:rPr lang="en-US" sz="2400" dirty="0" err="1" smtClean="0"/>
              <a:t>sau</a:t>
            </a:r>
            <a:r>
              <a:rPr lang="en-US" sz="2400" dirty="0" smtClean="0"/>
              <a:t> </a:t>
            </a:r>
            <a:r>
              <a:rPr lang="en-US" sz="2400" dirty="0" err="1" smtClean="0"/>
              <a:t>khi</a:t>
            </a:r>
            <a:r>
              <a:rPr lang="en-US" sz="2400" dirty="0" smtClean="0"/>
              <a:t> </a:t>
            </a:r>
            <a:r>
              <a:rPr lang="en-US" sz="2400" dirty="0" err="1" smtClean="0"/>
              <a:t>ăn</a:t>
            </a:r>
            <a:r>
              <a:rPr lang="en-US" sz="2400" dirty="0" smtClean="0"/>
              <a:t> </a:t>
            </a:r>
            <a:r>
              <a:rPr lang="en-US" sz="2400" dirty="0" err="1" smtClean="0"/>
              <a:t>mòn</a:t>
            </a:r>
            <a:r>
              <a:rPr lang="en-US" sz="2400" dirty="0" smtClean="0"/>
              <a:t> </a:t>
            </a:r>
            <a:r>
              <a:rPr lang="en-US" sz="2400" dirty="0" err="1" smtClean="0"/>
              <a:t>lớp</a:t>
            </a:r>
            <a:r>
              <a:rPr lang="en-US" sz="2400" dirty="0" smtClean="0"/>
              <a:t> </a:t>
            </a:r>
            <a:r>
              <a:rPr lang="en-US" sz="2400" dirty="0" err="1" smtClean="0"/>
              <a:t>đồng</a:t>
            </a:r>
            <a:endParaRPr lang="en-US" sz="2400" dirty="0"/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676400"/>
            <a:ext cx="6491288" cy="412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09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đạt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phiyen\Desktop\Hoi cho Phu Tho\IMG_20151213_08532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1" t="6404" b="12351"/>
          <a:stretch/>
        </p:blipFill>
        <p:spPr bwMode="auto">
          <a:xfrm>
            <a:off x="2057400" y="1734462"/>
            <a:ext cx="4724400" cy="43788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680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đạt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WP_20151206_14_36_28_Pro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66800" y="1963063"/>
            <a:ext cx="7315200" cy="413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45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đạt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ACER\AppData\Local\Microsoft\Windows\Temporary Internet Files\Content.Word\IMG_179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34463"/>
            <a:ext cx="5395912" cy="43897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910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THÍ NGHIỆM GIA CÔNG QUANG </a:t>
            </a:r>
            <a:r>
              <a:rPr lang="en-US" altLang="en-US" sz="2400" dirty="0" smtClean="0">
                <a:solidFill>
                  <a:srgbClr val="00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HÓA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1093113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đạt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endParaRPr lang="en-US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MINH THONG\ho so chuyen mon\bao cao khoa hoc\HOI THAO KHOA HOC\New folder\20160711_1616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022" y="2057400"/>
            <a:ext cx="5653436" cy="373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70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5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520950" algn="l"/>
                <a:tab pos="6121400" algn="l"/>
              </a:tabLs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2" name="Footer Placeholder 4"/>
          <p:cNvSpPr txBox="1">
            <a:spLocks/>
          </p:cNvSpPr>
          <p:nvPr/>
        </p:nvSpPr>
        <p:spPr bwMode="auto">
          <a:xfrm>
            <a:off x="487680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en-US" sz="1000" b="1" dirty="0">
              <a:latin typeface="+mn-lt"/>
              <a:ea typeface="+mn-ea"/>
              <a:cs typeface="+mn-cs"/>
            </a:endParaRPr>
          </a:p>
        </p:txBody>
      </p:sp>
      <p:sp>
        <p:nvSpPr>
          <p:cNvPr id="3077" name="Title 9"/>
          <p:cNvSpPr>
            <a:spLocks noGrp="1"/>
          </p:cNvSpPr>
          <p:nvPr>
            <p:ph type="title"/>
          </p:nvPr>
        </p:nvSpPr>
        <p:spPr>
          <a:xfrm>
            <a:off x="539750" y="304800"/>
            <a:ext cx="7162800" cy="563563"/>
          </a:xfrm>
        </p:spPr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endParaRPr lang="en-US" altLang="en-US"/>
          </a:p>
        </p:txBody>
      </p:sp>
      <p:pic>
        <p:nvPicPr>
          <p:cNvPr id="2050" name="Picture 2" descr="D:\MINH THONG\ho so chuyen mon\bao cao khoa hoc\hinh anh lien quan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80055"/>
            <a:ext cx="990600" cy="98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031501" y="2979559"/>
            <a:ext cx="5325497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6600" b="1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XIN CẢM ƠN</a:t>
            </a:r>
            <a:endParaRPr lang="en-US" sz="6600" b="1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3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34l">
  <a:themeElements>
    <a:clrScheme name="134TGp_report_diagram 2">
      <a:dk1>
        <a:srgbClr val="23387D"/>
      </a:dk1>
      <a:lt1>
        <a:srgbClr val="FFFFFF"/>
      </a:lt1>
      <a:dk2>
        <a:srgbClr val="1A3D97"/>
      </a:dk2>
      <a:lt2>
        <a:srgbClr val="DDDDDD"/>
      </a:lt2>
      <a:accent1>
        <a:srgbClr val="4972BB"/>
      </a:accent1>
      <a:accent2>
        <a:srgbClr val="6A99D8"/>
      </a:accent2>
      <a:accent3>
        <a:srgbClr val="FFFFFF"/>
      </a:accent3>
      <a:accent4>
        <a:srgbClr val="1C2E6A"/>
      </a:accent4>
      <a:accent5>
        <a:srgbClr val="B1BCDA"/>
      </a:accent5>
      <a:accent6>
        <a:srgbClr val="5F8AC4"/>
      </a:accent6>
      <a:hlink>
        <a:srgbClr val="96B1E6"/>
      </a:hlink>
      <a:folHlink>
        <a:srgbClr val="99C25C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34TGp_report_diagram 1">
        <a:dk1>
          <a:srgbClr val="1D4940"/>
        </a:dk1>
        <a:lt1>
          <a:srgbClr val="FFFFFF"/>
        </a:lt1>
        <a:dk2>
          <a:srgbClr val="3F716F"/>
        </a:dk2>
        <a:lt2>
          <a:srgbClr val="DDDDDD"/>
        </a:lt2>
        <a:accent1>
          <a:srgbClr val="669E86"/>
        </a:accent1>
        <a:accent2>
          <a:srgbClr val="A2CAB4"/>
        </a:accent2>
        <a:accent3>
          <a:srgbClr val="FFFFFF"/>
        </a:accent3>
        <a:accent4>
          <a:srgbClr val="173D35"/>
        </a:accent4>
        <a:accent5>
          <a:srgbClr val="B8CCC3"/>
        </a:accent5>
        <a:accent6>
          <a:srgbClr val="92B7A3"/>
        </a:accent6>
        <a:hlink>
          <a:srgbClr val="8CA35F"/>
        </a:hlink>
        <a:folHlink>
          <a:srgbClr val="C1B05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4TGp_report_diagram 2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4972BB"/>
        </a:accent1>
        <a:accent2>
          <a:srgbClr val="6A99D8"/>
        </a:accent2>
        <a:accent3>
          <a:srgbClr val="FFFFFF"/>
        </a:accent3>
        <a:accent4>
          <a:srgbClr val="1C2E6A"/>
        </a:accent4>
        <a:accent5>
          <a:srgbClr val="B1BCDA"/>
        </a:accent5>
        <a:accent6>
          <a:srgbClr val="5F8AC4"/>
        </a:accent6>
        <a:hlink>
          <a:srgbClr val="96B1E6"/>
        </a:hlink>
        <a:folHlink>
          <a:srgbClr val="99C25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34TGp_report_diagram 3">
        <a:dk1>
          <a:srgbClr val="23387D"/>
        </a:dk1>
        <a:lt1>
          <a:srgbClr val="FFFFFF"/>
        </a:lt1>
        <a:dk2>
          <a:srgbClr val="1A3D97"/>
        </a:dk2>
        <a:lt2>
          <a:srgbClr val="DDDDDD"/>
        </a:lt2>
        <a:accent1>
          <a:srgbClr val="6E51A7"/>
        </a:accent1>
        <a:accent2>
          <a:srgbClr val="8C8EE0"/>
        </a:accent2>
        <a:accent3>
          <a:srgbClr val="FFFFFF"/>
        </a:accent3>
        <a:accent4>
          <a:srgbClr val="1C2E6A"/>
        </a:accent4>
        <a:accent5>
          <a:srgbClr val="BAB3D0"/>
        </a:accent5>
        <a:accent6>
          <a:srgbClr val="7E80CB"/>
        </a:accent6>
        <a:hlink>
          <a:srgbClr val="96B1E6"/>
        </a:hlink>
        <a:folHlink>
          <a:srgbClr val="7BB3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8574</TotalTime>
  <Words>366</Words>
  <Application>Microsoft Office PowerPoint</Application>
  <PresentationFormat>On-screen Show (4:3)</PresentationFormat>
  <Paragraphs>57</Paragraphs>
  <Slides>14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cdb2004134l</vt:lpstr>
      <vt:lpstr>Image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6. THÍ NGHIỆM GIA CÔNG QUANG HÓA</vt:lpstr>
      <vt:lpstr> </vt:lpstr>
    </vt:vector>
  </TitlesOfParts>
  <Company>Support Core i3, i5, i7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TTTV</dc:creator>
  <cp:lastModifiedBy>MINHTHONG</cp:lastModifiedBy>
  <cp:revision>684</cp:revision>
  <dcterms:created xsi:type="dcterms:W3CDTF">2013-03-22T07:40:25Z</dcterms:created>
  <dcterms:modified xsi:type="dcterms:W3CDTF">2016-07-13T14:56:24Z</dcterms:modified>
</cp:coreProperties>
</file>